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3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260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5829556"/>
            <a:ext cx="4884383" cy="2846899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Составитель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музыкальный 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руководитель </a:t>
            </a:r>
            <a:b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400" dirty="0" err="1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Чужкова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Ольга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Михайловна</a:t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en-US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E </a:t>
            </a:r>
            <a:r>
              <a:rPr lang="en-US" altLang="ru-RU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– mail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: </a:t>
            </a:r>
            <a:r>
              <a:rPr lang="en-US" altLang="ru-RU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Olga157691@ya.ru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      Воронеж 2020 г</a:t>
            </a:r>
            <a:r>
              <a:rPr lang="en-US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/>
            </a:r>
            <a:br>
              <a:rPr lang="en-US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.</a:t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sz="36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МБДОУ ЦРР д</a:t>
            </a:r>
            <a:r>
              <a:rPr lang="en-US" altLang="ru-RU" sz="36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/</a:t>
            </a:r>
            <a:r>
              <a:rPr lang="ru-RU" altLang="ru-RU" sz="36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с 73</a:t>
            </a:r>
            <a:br>
              <a:rPr lang="ru-RU" altLang="ru-RU" sz="3600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dirty="0" smtClean="0">
                <a:solidFill>
                  <a:srgbClr val="FF0000"/>
                </a:solidFill>
              </a:rPr>
              <a:t>Презентация на </a:t>
            </a:r>
            <a:r>
              <a:rPr lang="ru-RU" sz="3600" dirty="0" err="1" smtClean="0">
                <a:solidFill>
                  <a:srgbClr val="FF0000"/>
                </a:solidFill>
              </a:rPr>
              <a:t>тему:»Приобщение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дошкольников к русской культуре через знакомство с русскими народными музыкальными </a:t>
            </a:r>
            <a:r>
              <a:rPr lang="ru-RU" sz="3600" dirty="0" smtClean="0">
                <a:solidFill>
                  <a:srgbClr val="FF0000"/>
                </a:solidFill>
              </a:rPr>
              <a:t>инструментами»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7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Он представляет собой брусок с зазубринами. С его помощью в старину русские женщины стирали и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разглаживали белье. Играли на нем просто – по нему проводили деревянной палкой вверх и вниз. Получался громкий трескучий звук.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6507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Трещотка – один из древнейших Русских народных ударных музыкальных инструментов, состоит из набора одинаковых по размеру деревянных пластинок, прикрепленных к крепкому шнурку.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156008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Это-круговая трещотка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. Этот забавный, инструмент издает характерное звучание, которое нельзя ни с чем спутать.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6272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Дрова – старинный, экзотический Русский народный ударный инструмент. Возник в глубокой древности, изготавливается из дерева. Древесина является также материалом для изготовления многих других музыкальных инструментов.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90950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B050"/>
                </a:solidFill>
              </a:rPr>
              <a:t>Коробочка - важный инструмент в составе русского народного оркестра, представляет собой прямоугольный брусок с характерным цокающим звуком, который извлекают барабанными палочками.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6867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>
                <a:effectLst/>
              </a:rPr>
              <a:t>Шаркунок</a:t>
            </a:r>
            <a:r>
              <a:rPr lang="ru-RU" sz="2400" dirty="0">
                <a:effectLst/>
              </a:rPr>
              <a:t>-колотушка. Ударный инструмент-разновидность погремушки, изготовленный из дерева. В верхней части </a:t>
            </a:r>
            <a:r>
              <a:rPr lang="ru-RU" sz="2400" dirty="0" err="1">
                <a:effectLst/>
              </a:rPr>
              <a:t>шаркунка</a:t>
            </a:r>
            <a:r>
              <a:rPr lang="ru-RU" sz="2400" dirty="0">
                <a:effectLst/>
              </a:rPr>
              <a:t> привязывается верёвочка с закреплённым на ней шариком.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 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21287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Шаркающие удары у него сочетаются с ритмичным стуком шарика. Звучание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шаркунка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-колотушки идеально подходит для сопровождения подвижные народные песни.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53418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effectLst/>
              </a:rPr>
              <a:t>Деревянные ложки используются в славянской традиции как музыкальный инструмент. Игровой комплект составляет от 3 до 5 ложек, иногда разного размера.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379478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  <a:t>В России, чаще всего, играют на трех ложках: одну  держат в правой руке, а другие две располагают между пальцами левой руки и затем ударяет ими по ноге или руке.</a:t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90055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B050"/>
                </a:solidFill>
                <a:effectLst/>
              </a:rPr>
              <a:t>Свирель – народный русский духовой музыкальный инструмент в виде дудки. Он известен с незапамятных времен. Классическую свирель чаще изготавливают из дерева.</a:t>
            </a:r>
            <a:br>
              <a:rPr lang="ru-RU" sz="2000" dirty="0">
                <a:solidFill>
                  <a:srgbClr val="00B050"/>
                </a:solidFill>
                <a:effectLst/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6813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effectLst/>
              </a:rPr>
              <a:t>Задачи: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• Приобщать детей к народной музыке;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• Развивать танцевально-двигательную активность детей;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• Воспитывать интерес, эмоциональную отзывчивость к произведениям русского фольклора;</a:t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Calibri"/>
                <a:ea typeface="Calibri"/>
                <a:cs typeface="Times New Roman"/>
              </a:rPr>
              <a:t>Цель: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 познакомить детей с историей русского народного инструментов, Развить умение отличать их  звучание.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65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effectLst/>
              </a:rPr>
              <a:t>К группе духовых музыкальных инструментов относятся. Из глины  и дерева  мастерили свистульки в форме птиц и животных,</a:t>
            </a:r>
            <a:r>
              <a:rPr lang="ru-RU" sz="2000" dirty="0">
                <a:solidFill>
                  <a:schemeClr val="tx1"/>
                </a:solidFill>
                <a:effectLst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> 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67355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Трели свистулек по весне, должны были привлечь птиц, а с ними и тепло. Существовали целые праздники, посвященные магии звука, например, «Свистунья».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93060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B050"/>
                </a:solidFill>
                <a:effectLst/>
              </a:rPr>
              <a:t>Название гармонь (гармошка) присуще инструменту именно в России. Яркий звук отличается насыщенностью, выразительностью и мелодичностью. Недаром её  называют - «душой русского народа».</a:t>
            </a:r>
            <a:br>
              <a:rPr lang="ru-RU" sz="2000" dirty="0">
                <a:solidFill>
                  <a:srgbClr val="00B050"/>
                </a:solidFill>
                <a:effectLst/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63990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ffectLst/>
              </a:rPr>
              <a:t>Балалайка - народный русский струнный инструмент. Первое упоминание о нем встречается во времена Петра Великого.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37756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Балалайка – трехструнный щипковый инструмент-  самым распространённым инструментом на Руси. Под неё плясали во время праздников, пели песни, складывали сказки.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93955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5508104"/>
            <a:ext cx="4884383" cy="1845453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Чтобы воспитать любовь к Родине необходимо знать и понимать народные традиции, изучать истоки создания народных инструментов, развивать эмоционально позитивное отношение к жизни через произведения музыкального фольклора, учиться понимать, уважать культурное наследие наших предков.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691481"/>
            <a:ext cx="4800600" cy="3200400"/>
          </a:xfrm>
        </p:spPr>
      </p:pic>
    </p:spTree>
    <p:extLst>
      <p:ext uri="{BB962C8B-B14F-4D97-AF65-F5344CB8AC3E}">
        <p14:creationId xmlns:p14="http://schemas.microsoft.com/office/powerpoint/2010/main" val="1392253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 dirty="0">
                <a:solidFill>
                  <a:srgbClr val="000099"/>
                </a:solidFill>
              </a:rPr>
              <a:t>Благодарю за внимание</a:t>
            </a:r>
            <a:br>
              <a:rPr lang="ru-RU" altLang="ru-RU" sz="4800" dirty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" y="974725"/>
            <a:ext cx="4633913" cy="4633913"/>
          </a:xfrm>
        </p:spPr>
      </p:pic>
    </p:spTree>
    <p:extLst>
      <p:ext uri="{BB962C8B-B14F-4D97-AF65-F5344CB8AC3E}">
        <p14:creationId xmlns:p14="http://schemas.microsoft.com/office/powerpoint/2010/main" val="210586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 </a:t>
            </a:r>
            <a:r>
              <a:rPr lang="ru-RU" sz="2000" dirty="0" smtClean="0">
                <a:effectLst/>
              </a:rPr>
              <a:t>древних </a:t>
            </a:r>
            <a:r>
              <a:rPr lang="ru-RU" sz="2000" dirty="0">
                <a:effectLst/>
              </a:rPr>
              <a:t>времен люди окружали свою жизнь песнями, танцами и музыкой, исполняемой на различных народных инструментах. В музыкальной культуре нашей страны русские народные инструменты занимают особое место и представляют собой самобытное явление в мировой музыкальной культуре.</a:t>
            </a:r>
            <a:br>
              <a:rPr lang="ru-RU" sz="2000" dirty="0">
                <a:effectLst/>
              </a:rPr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3" y="974725"/>
            <a:ext cx="4633913" cy="4633913"/>
          </a:xfrm>
        </p:spPr>
      </p:pic>
    </p:spTree>
    <p:extLst>
      <p:ext uri="{BB962C8B-B14F-4D97-AF65-F5344CB8AC3E}">
        <p14:creationId xmlns:p14="http://schemas.microsoft.com/office/powerpoint/2010/main" val="1530424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Наши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effectLst/>
              </a:rPr>
              <a:t>предки делали инструменты из того материала, который был у них под рукой – из дерева, кожи, кости, глины, а позднее из металла</a:t>
            </a:r>
            <a:r>
              <a:rPr lang="ru-RU" sz="2000" dirty="0">
                <a:effectLst/>
              </a:rPr>
              <a:t>.</a:t>
            </a:r>
            <a:br>
              <a:rPr lang="ru-RU" sz="2000" dirty="0">
                <a:effectLst/>
              </a:rPr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532604"/>
            <a:ext cx="4800600" cy="3518154"/>
          </a:xfrm>
        </p:spPr>
      </p:pic>
    </p:spTree>
    <p:extLst>
      <p:ext uri="{BB962C8B-B14F-4D97-AF65-F5344CB8AC3E}">
        <p14:creationId xmlns:p14="http://schemas.microsoft.com/office/powerpoint/2010/main" val="230485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Бубен </a:t>
            </a:r>
            <a:r>
              <a:rPr lang="ru-RU" sz="2000" dirty="0" smtClean="0">
                <a:effectLst/>
              </a:rPr>
              <a:t>представляет </a:t>
            </a:r>
            <a:r>
              <a:rPr lang="ru-RU" sz="2000" dirty="0">
                <a:effectLst/>
              </a:rPr>
              <a:t>из себя деревянный обруч, с металлическими маленькими тарелочками, с одной стороны натянута кожа. Внутри бубна подвешены колокольчики или бубенчики.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265148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прежние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времена бубном на Руси назывались все музыкальные ударные инструменты</a:t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</a:b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33" y="974725"/>
            <a:ext cx="3475434" cy="4633913"/>
          </a:xfrm>
        </p:spPr>
      </p:pic>
    </p:spTree>
    <p:extLst>
      <p:ext uri="{BB962C8B-B14F-4D97-AF65-F5344CB8AC3E}">
        <p14:creationId xmlns:p14="http://schemas.microsoft.com/office/powerpoint/2010/main" val="248105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ffectLst/>
              </a:rPr>
              <a:t>На Руси традиционно любили звон колокольчиков и бубенчиков.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185813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967" y="6084167"/>
            <a:ext cx="4884383" cy="2088233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Бубенцы (бубенчик) - небольшая металлическая погремушка представляет собой полый шарик с маленьким цельным (или несколькими шариками) внутри.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8945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Следующим ударным инструментом который был предметом старинного быта - рубель.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91456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200777565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</TotalTime>
  <Words>578</Words>
  <Application>Microsoft Office PowerPoint</Application>
  <PresentationFormat>Экран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Составитель: музыкальный руководитель  Чужкова Ольга Михайловна  E – mail: Olga157691@ya.ru         Воронеж 2020 г  .   </vt:lpstr>
      <vt:lpstr>Задачи: • Приобщать детей к народной музыке; • Развивать танцевально-двигательную активность детей; • Воспитывать интерес, эмоциональную отзывчивость к произведениям русского фольклора; </vt:lpstr>
      <vt:lpstr>С древних времен люди окружали свою жизнь песнями, танцами и музыкой, исполняемой на различных народных инструментах. В музыкальной культуре нашей страны русские народные инструменты занимают особое место и представляют собой самобытное явление в мировой музыкальной культуре.  </vt:lpstr>
      <vt:lpstr>Наши предки делали инструменты из того материала, который был у них под рукой – из дерева, кожи, кости, глины, а позднее из металла.  </vt:lpstr>
      <vt:lpstr>Бубен представляет из себя деревянный обруч, с металлическими маленькими тарелочками, с одной стороны натянута кожа. Внутри бубна подвешены колокольчики или бубенчики. </vt:lpstr>
      <vt:lpstr>В прежние времена бубном на Руси назывались все музыкальные ударные инструменты  </vt:lpstr>
      <vt:lpstr>На Руси традиционно любили звон колокольчиков и бубенчиков.</vt:lpstr>
      <vt:lpstr>Бубенцы (бубенчик) - небольшая металлическая погремушка представляет собой полый шарик с маленьким цельным (или несколькими шариками) внутри. </vt:lpstr>
      <vt:lpstr>Следующим ударным инструментом который был предметом старинного быта - рубель. </vt:lpstr>
      <vt:lpstr>Он представляет собой брусок с зазубринами. С его помощью в старину русские женщины стирали и  разглаживали белье. Играли на нем просто – по нему проводили деревянной палкой вверх и вниз. Получался громкий трескучий звук.</vt:lpstr>
      <vt:lpstr>Трещотка – один из древнейших Русских народных ударных музыкальных инструментов, состоит из набора одинаковых по размеру деревянных пластинок, прикрепленных к крепкому шнурку.</vt:lpstr>
      <vt:lpstr>Это-круговая трещотка. Этот забавный, инструмент издает характерное звучание, которое нельзя ни с чем спутать.</vt:lpstr>
      <vt:lpstr>Дрова – старинный, экзотический Русский народный ударный инструмент. Возник в глубокой древности, изготавливается из дерева. Древесина является также материалом для изготовления многих других музыкальных инструментов. </vt:lpstr>
      <vt:lpstr>Коробочка - важный инструмент в составе русского народного оркестра, представляет собой прямоугольный брусок с характерным цокающим звуком, который извлекают барабанными палочками.</vt:lpstr>
      <vt:lpstr>Шаркунок-колотушка. Ударный инструмент-разновидность погремушки, изготовленный из дерева. В верхней части шаркунка привязывается верёвочка с закреплённым на ней шариком.   </vt:lpstr>
      <vt:lpstr>Шаркающие удары у него сочетаются с ритмичным стуком шарика. Звучание шаркунка-колотушки идеально подходит для сопровождения подвижные народные песни. </vt:lpstr>
      <vt:lpstr>Деревянные ложки используются в славянской традиции как музыкальный инструмент. Игровой комплект составляет от 3 до 5 ложек, иногда разного размера.</vt:lpstr>
      <vt:lpstr>В России, чаще всего, играют на трех ложках: одну  держат в правой руке, а другие две располагают между пальцами левой руки и затем ударяет ими по ноге или руке. </vt:lpstr>
      <vt:lpstr>Свирель – народный русский духовой музыкальный инструмент в виде дудки. Он известен с незапамятных времен. Классическую свирель чаще изготавливают из дерева. </vt:lpstr>
      <vt:lpstr>К группе духовых музыкальных инструментов относятся. Из глины  и дерева  мастерили свистульки в форме птиц и животных,   </vt:lpstr>
      <vt:lpstr>Трели свистулек по весне, должны были привлечь птиц, а с ними и тепло. Существовали целые праздники, посвященные магии звука, например, «Свистунья».</vt:lpstr>
      <vt:lpstr>Название гармонь (гармошка) присуще инструменту именно в России. Яркий звук отличается насыщенностью, выразительностью и мелодичностью. Недаром её  называют - «душой русского народа». </vt:lpstr>
      <vt:lpstr>Балалайка - народный русский струнный инструмент. Первое упоминание о нем встречается во времена Петра Великого.</vt:lpstr>
      <vt:lpstr>Балалайка – трехструнный щипковый инструмент-  самым распространённым инструментом на Руси. Под неё плясали во время праздников, пели песни, складывали сказки. </vt:lpstr>
      <vt:lpstr>Чтобы воспитать любовь к Родине необходимо знать и понимать народные традиции, изучать истоки создания народных инструментов, развивать эмоционально позитивное отношение к жизни через произведения музыкального фольклора, учиться понимать, уважать культурное наследие наших предков.</vt:lpstr>
      <vt:lpstr>Благодарю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User Windows</cp:lastModifiedBy>
  <cp:revision>25</cp:revision>
  <dcterms:created xsi:type="dcterms:W3CDTF">2020-11-04T11:57:49Z</dcterms:created>
  <dcterms:modified xsi:type="dcterms:W3CDTF">2021-01-27T12:52:56Z</dcterms:modified>
</cp:coreProperties>
</file>